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66" r:id="rId3"/>
    <p:sldId id="263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7DCA-409D-426B-993D-98635414DB7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3F360-7F19-473C-8DAE-2B6AC968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3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126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12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27C7C6-0EBC-448A-8867-F702E9C9EE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C884E-2EC9-49BB-A537-13D734A0EA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012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AC4CB-232C-407F-A4E5-284DA7D0B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25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400F-0D45-4918-92FF-E789064A03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03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E7E8A-001E-4ED6-99D9-DB209D9F49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29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790B1-88AD-4F04-AB9F-E487F8522C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206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EA37A-6E1C-4562-AB05-34A190A9B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946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2D94-B8BB-43EC-A33E-25AB8FBAF4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950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A55F-A4E4-4286-87FC-F4A144FCF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21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3898-EF03-462A-ACCC-B14C9ACA0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637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C8E63-F000-4315-8D6F-7E21069597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02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24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024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774C7C-EF48-426E-8E8A-CB8A267657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01625"/>
            <a:ext cx="8686800" cy="1143000"/>
          </a:xfrm>
        </p:spPr>
        <p:txBody>
          <a:bodyPr/>
          <a:lstStyle/>
          <a:p>
            <a:r>
              <a:rPr lang="en-US" altLang="en-US" sz="3200" b="1" dirty="0">
                <a:solidFill>
                  <a:srgbClr val="33CC33"/>
                </a:solidFill>
              </a:rPr>
              <a:t>Me llamo __________        Clase </a:t>
            </a:r>
            <a:r>
              <a:rPr lang="en-US" altLang="en-US" sz="3200" b="1" dirty="0" smtClean="0">
                <a:solidFill>
                  <a:srgbClr val="33CC33"/>
                </a:solidFill>
              </a:rPr>
              <a:t>701</a:t>
            </a:r>
            <a:r>
              <a:rPr lang="en-US" altLang="en-US" sz="3200" b="1" dirty="0">
                <a:solidFill>
                  <a:srgbClr val="33CC33"/>
                </a:solidFill>
              </a:rPr>
              <a:t/>
            </a:r>
            <a:br>
              <a:rPr lang="en-US" altLang="en-US" sz="3200" b="1" dirty="0">
                <a:solidFill>
                  <a:srgbClr val="33CC33"/>
                </a:solidFill>
              </a:rPr>
            </a:br>
            <a:r>
              <a:rPr lang="en-US" altLang="en-US" sz="3200" b="1" dirty="0">
                <a:solidFill>
                  <a:srgbClr val="33CC33"/>
                </a:solidFill>
              </a:rPr>
              <a:t>la fecha es </a:t>
            </a:r>
            <a:r>
              <a:rPr lang="en-US" altLang="en-US" sz="3200" b="1">
                <a:solidFill>
                  <a:srgbClr val="33CC33"/>
                </a:solidFill>
              </a:rPr>
              <a:t>el </a:t>
            </a:r>
            <a:r>
              <a:rPr lang="en-US" altLang="en-US" sz="3200" b="1" smtClean="0">
                <a:solidFill>
                  <a:srgbClr val="33CC33"/>
                </a:solidFill>
              </a:rPr>
              <a:t>7 </a:t>
            </a:r>
            <a:r>
              <a:rPr lang="en-US" altLang="en-US" sz="3200" b="1" dirty="0" smtClean="0">
                <a:solidFill>
                  <a:srgbClr val="33CC33"/>
                </a:solidFill>
              </a:rPr>
              <a:t>de </a:t>
            </a:r>
            <a:r>
              <a:rPr lang="en-US" altLang="en-US" sz="3200" b="1" dirty="0" err="1" smtClean="0">
                <a:solidFill>
                  <a:srgbClr val="33CC33"/>
                </a:solidFill>
              </a:rPr>
              <a:t>diciembre</a:t>
            </a:r>
            <a:r>
              <a:rPr lang="en-US" altLang="en-US" sz="3200" b="1" dirty="0" smtClean="0">
                <a:solidFill>
                  <a:srgbClr val="33CC33"/>
                </a:solidFill>
              </a:rPr>
              <a:t> del 2017</a:t>
            </a:r>
            <a:endParaRPr lang="en-US" altLang="en-US" sz="3200" b="1" dirty="0">
              <a:solidFill>
                <a:srgbClr val="33CC33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500" b="1" dirty="0">
                <a:solidFill>
                  <a:srgbClr val="FF0066"/>
                </a:solidFill>
              </a:rPr>
              <a:t>Propósito # </a:t>
            </a:r>
            <a:r>
              <a:rPr lang="es-ES_tradnl" altLang="en-US" sz="2500" b="1" dirty="0" smtClean="0">
                <a:solidFill>
                  <a:srgbClr val="FF0066"/>
                </a:solidFill>
              </a:rPr>
              <a:t>27:</a:t>
            </a:r>
            <a:r>
              <a:rPr lang="es-ES_tradnl" altLang="en-US" sz="2500" dirty="0" smtClean="0">
                <a:solidFill>
                  <a:schemeClr val="tx2"/>
                </a:solidFill>
              </a:rPr>
              <a:t> </a:t>
            </a:r>
            <a:r>
              <a:rPr lang="es-ES_tradnl" altLang="en-US" sz="2500" dirty="0"/>
              <a:t>¿Cuál es tu restaurante favorito</a:t>
            </a:r>
            <a:r>
              <a:rPr lang="es-ES_tradnl" altLang="en-US" sz="2500" dirty="0" smtClean="0"/>
              <a:t>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500" i="1" dirty="0" smtClean="0">
                <a:solidFill>
                  <a:schemeClr val="accent5">
                    <a:lumMod val="75000"/>
                  </a:schemeClr>
                </a:solidFill>
              </a:rPr>
              <a:t>L.O: to </a:t>
            </a:r>
            <a:r>
              <a:rPr lang="es-ES_tradnl" altLang="en-US" sz="2500" i="1" dirty="0" err="1" smtClean="0">
                <a:solidFill>
                  <a:schemeClr val="accent5">
                    <a:lumMod val="75000"/>
                  </a:schemeClr>
                </a:solidFill>
              </a:rPr>
              <a:t>practice</a:t>
            </a:r>
            <a:r>
              <a:rPr lang="es-ES_tradnl" altLang="en-US" sz="2500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_tradnl" altLang="en-US" sz="2500" i="1" dirty="0" err="1" smtClean="0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es-ES_tradnl" altLang="en-US" sz="2500" i="1" dirty="0" smtClean="0">
                <a:solidFill>
                  <a:schemeClr val="accent5">
                    <a:lumMod val="75000"/>
                  </a:schemeClr>
                </a:solidFill>
              </a:rPr>
              <a:t> use &amp; </a:t>
            </a:r>
            <a:r>
              <a:rPr lang="es-ES_tradnl" altLang="en-US" sz="2500" i="1" dirty="0" err="1" smtClean="0">
                <a:solidFill>
                  <a:schemeClr val="accent5">
                    <a:lumMod val="75000"/>
                  </a:schemeClr>
                </a:solidFill>
              </a:rPr>
              <a:t>form</a:t>
            </a:r>
            <a:r>
              <a:rPr lang="es-ES_tradnl" altLang="en-US" sz="2500" i="1" dirty="0" smtClean="0">
                <a:solidFill>
                  <a:schemeClr val="accent5">
                    <a:lumMod val="75000"/>
                  </a:schemeClr>
                </a:solidFill>
              </a:rPr>
              <a:t> of ER / IR </a:t>
            </a:r>
            <a:r>
              <a:rPr lang="es-ES_tradnl" altLang="en-US" sz="2500" i="1" dirty="0" err="1" smtClean="0">
                <a:solidFill>
                  <a:schemeClr val="accent5">
                    <a:lumMod val="75000"/>
                  </a:schemeClr>
                </a:solidFill>
              </a:rPr>
              <a:t>verbs</a:t>
            </a:r>
            <a:endParaRPr lang="es-ES_tradnl" altLang="en-US" sz="2500" i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Actividad </a:t>
            </a:r>
            <a:r>
              <a:rPr lang="es-ES_tradnl" altLang="en-US" sz="2500" b="1" dirty="0">
                <a:solidFill>
                  <a:srgbClr val="FF0066"/>
                </a:solidFill>
              </a:rPr>
              <a:t>Inicial</a:t>
            </a:r>
            <a:r>
              <a:rPr lang="es-ES_tradnl" altLang="en-US" sz="2500" b="1" dirty="0" smtClean="0">
                <a:solidFill>
                  <a:srgbClr val="FF0066"/>
                </a:solidFill>
              </a:rPr>
              <a:t>:</a:t>
            </a:r>
          </a:p>
          <a:p>
            <a:r>
              <a:rPr lang="en-US" sz="2500" dirty="0" smtClean="0"/>
              <a:t>Conjugate </a:t>
            </a:r>
            <a:r>
              <a:rPr lang="en-US" sz="2500" dirty="0"/>
              <a:t>the following verbs: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 err="1"/>
              <a:t>Ver</a:t>
            </a:r>
            <a:r>
              <a:rPr lang="en-US" sz="2500" dirty="0"/>
              <a:t> </a:t>
            </a:r>
            <a:r>
              <a:rPr lang="en-US" sz="2500" i="1" dirty="0"/>
              <a:t>(to see</a:t>
            </a:r>
            <a:r>
              <a:rPr lang="en-US" sz="2500" i="1" dirty="0" smtClean="0"/>
              <a:t>)			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5.</a:t>
            </a:r>
            <a:r>
              <a:rPr lang="en-US" sz="2500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en-US" sz="2500" dirty="0" smtClean="0"/>
              <a:t>Leer </a:t>
            </a:r>
            <a:r>
              <a:rPr lang="en-US" sz="2500" i="1" dirty="0" smtClean="0"/>
              <a:t>(to read)</a:t>
            </a:r>
            <a:endParaRPr lang="en-US" sz="2500" dirty="0"/>
          </a:p>
          <a:p>
            <a:pPr marL="514350" indent="-514350">
              <a:buFont typeface="+mj-lt"/>
              <a:buAutoNum type="arabicPeriod"/>
            </a:pPr>
            <a:r>
              <a:rPr lang="en-US" sz="2500" dirty="0" err="1"/>
              <a:t>Vivir</a:t>
            </a:r>
            <a:r>
              <a:rPr lang="en-US" sz="2500" dirty="0"/>
              <a:t> </a:t>
            </a:r>
            <a:r>
              <a:rPr lang="en-US" sz="2500" i="1" dirty="0"/>
              <a:t>(to live</a:t>
            </a:r>
            <a:r>
              <a:rPr lang="en-US" sz="2500" i="1" dirty="0" smtClean="0"/>
              <a:t>)			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6.</a:t>
            </a:r>
            <a:r>
              <a:rPr lang="en-US" sz="2500" dirty="0" smtClean="0"/>
              <a:t> </a:t>
            </a:r>
            <a:r>
              <a:rPr lang="en-US" sz="2500" dirty="0" err="1" smtClean="0"/>
              <a:t>Escribir</a:t>
            </a:r>
            <a:r>
              <a:rPr lang="en-US" sz="2500" dirty="0" smtClean="0"/>
              <a:t> </a:t>
            </a:r>
            <a:r>
              <a:rPr lang="en-US" sz="2500" i="1" dirty="0" smtClean="0"/>
              <a:t>(to write)</a:t>
            </a:r>
            <a:endParaRPr lang="en-US" sz="2500" dirty="0"/>
          </a:p>
          <a:p>
            <a:pPr marL="514350" indent="-514350">
              <a:buFont typeface="+mj-lt"/>
              <a:buAutoNum type="arabicPeriod"/>
            </a:pPr>
            <a:r>
              <a:rPr lang="en-US" sz="2500" dirty="0" err="1"/>
              <a:t>Aprender</a:t>
            </a:r>
            <a:r>
              <a:rPr lang="en-US" sz="2500" dirty="0"/>
              <a:t> </a:t>
            </a:r>
            <a:r>
              <a:rPr lang="en-US" sz="2500" i="1" dirty="0"/>
              <a:t>(to learn</a:t>
            </a:r>
            <a:r>
              <a:rPr lang="en-US" sz="2500" i="1" dirty="0" smtClean="0"/>
              <a:t>)		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7.</a:t>
            </a:r>
            <a:r>
              <a:rPr lang="en-US" sz="2500" dirty="0" smtClean="0"/>
              <a:t> </a:t>
            </a:r>
            <a:r>
              <a:rPr lang="en-US" sz="2500" dirty="0" err="1" smtClean="0"/>
              <a:t>Beber</a:t>
            </a:r>
            <a:r>
              <a:rPr lang="en-US" sz="2500" dirty="0" smtClean="0"/>
              <a:t> </a:t>
            </a:r>
            <a:r>
              <a:rPr lang="en-US" sz="2500" i="1" dirty="0" smtClean="0"/>
              <a:t>(to drink)</a:t>
            </a:r>
            <a:endParaRPr lang="en-US" sz="2500" dirty="0"/>
          </a:p>
          <a:p>
            <a:pPr marL="514350" indent="-514350">
              <a:buFont typeface="+mj-lt"/>
              <a:buAutoNum type="arabicPeriod"/>
            </a:pPr>
            <a:r>
              <a:rPr lang="en-US" sz="2500" dirty="0" err="1"/>
              <a:t>Recibir</a:t>
            </a:r>
            <a:r>
              <a:rPr lang="en-US" sz="2500" dirty="0"/>
              <a:t> </a:t>
            </a:r>
            <a:r>
              <a:rPr lang="en-US" sz="2500" i="1" dirty="0"/>
              <a:t>(to receive</a:t>
            </a:r>
            <a:r>
              <a:rPr lang="en-US" sz="2500" i="1" dirty="0" smtClean="0"/>
              <a:t>)		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8.</a:t>
            </a:r>
            <a:r>
              <a:rPr lang="en-US" sz="2500" dirty="0" smtClean="0"/>
              <a:t> Comer </a:t>
            </a:r>
            <a:r>
              <a:rPr lang="en-US" sz="2500" i="1" dirty="0" smtClean="0"/>
              <a:t>(to eat)</a:t>
            </a:r>
            <a:endParaRPr lang="en-US" sz="2500" dirty="0"/>
          </a:p>
          <a:p>
            <a:pPr marL="0" indent="0">
              <a:buNone/>
            </a:pPr>
            <a:endParaRPr lang="es-ES_tradnl" alt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1625"/>
            <a:ext cx="7313612" cy="1143000"/>
          </a:xfrm>
        </p:spPr>
        <p:txBody>
          <a:bodyPr/>
          <a:lstStyle/>
          <a:p>
            <a:pPr algn="ctr"/>
            <a:r>
              <a:rPr lang="en-US" sz="5400" b="1" dirty="0" err="1">
                <a:solidFill>
                  <a:srgbClr val="FF0066"/>
                </a:solidFill>
              </a:rPr>
              <a:t>Practica</a:t>
            </a:r>
            <a:endParaRPr lang="en-US" sz="5400" b="1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5" t="14395" r="14133" b="14747"/>
          <a:stretch/>
        </p:blipFill>
        <p:spPr bwMode="auto">
          <a:xfrm>
            <a:off x="1" y="1752600"/>
            <a:ext cx="9143999" cy="512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77878" y="4385846"/>
            <a:ext cx="136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(magazine)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22168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382000" cy="4114800"/>
          </a:xfrm>
        </p:spPr>
        <p:txBody>
          <a:bodyPr/>
          <a:lstStyle/>
          <a:p>
            <a:pPr lvl="1"/>
            <a:endParaRPr lang="en-US" altLang="en-US" dirty="0" smtClean="0"/>
          </a:p>
          <a:p>
            <a:r>
              <a:rPr lang="en-US" altLang="en-US" dirty="0" smtClean="0"/>
              <a:t>WORKBOOK:</a:t>
            </a:r>
          </a:p>
          <a:p>
            <a:pPr lvl="1"/>
            <a:r>
              <a:rPr lang="en-US" altLang="en-US" dirty="0" err="1" smtClean="0"/>
              <a:t>Completa</a:t>
            </a:r>
            <a:r>
              <a:rPr lang="en-US" altLang="en-US" dirty="0" smtClean="0"/>
              <a:t> p. 4.11-4.13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dirty="0" smtClean="0"/>
              <a:t>Study for </a:t>
            </a:r>
            <a:r>
              <a:rPr lang="en-US" altLang="en-US" u="sng" dirty="0" smtClean="0"/>
              <a:t>QUIZ 3: CAP. 4</a:t>
            </a:r>
            <a:r>
              <a:rPr lang="en-US" altLang="en-US" dirty="0" smtClean="0"/>
              <a:t> is MONDAY!</a:t>
            </a:r>
          </a:p>
          <a:p>
            <a:pPr marL="0" indent="0">
              <a:buNone/>
            </a:pPr>
            <a:r>
              <a:rPr lang="en-US" altLang="en-US" i="1" dirty="0"/>
              <a:t> </a:t>
            </a:r>
            <a:r>
              <a:rPr lang="en-US" altLang="en-US" i="1" dirty="0" smtClean="0"/>
              <a:t>  (-ER/-IR VERBS; questions &amp; sentences)</a:t>
            </a:r>
            <a:endParaRPr lang="en-US" altLang="en-US" u="sng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43000" y="609600"/>
            <a:ext cx="7313612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4400" b="1" dirty="0" err="1">
                <a:solidFill>
                  <a:srgbClr val="FF0066"/>
                </a:solidFill>
              </a:rPr>
              <a:t>Tarea</a:t>
            </a:r>
            <a:r>
              <a:rPr lang="en-US" altLang="en-US" sz="4400" b="1" dirty="0">
                <a:solidFill>
                  <a:srgbClr val="FF0066"/>
                </a:solidFill>
              </a:rPr>
              <a:t> # </a:t>
            </a:r>
            <a:r>
              <a:rPr lang="en-US" altLang="en-US" sz="4400" b="1" dirty="0" smtClean="0">
                <a:solidFill>
                  <a:srgbClr val="FF0066"/>
                </a:solidFill>
              </a:rPr>
              <a:t>27</a:t>
            </a:r>
            <a:endParaRPr lang="en-US" altLang="en-US" sz="44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2">
      <a:dk1>
        <a:srgbClr val="000000"/>
      </a:dk1>
      <a:lt1>
        <a:srgbClr val="FFFFFF"/>
      </a:lt1>
      <a:dk2>
        <a:srgbClr val="333366"/>
      </a:dk2>
      <a:lt2>
        <a:srgbClr val="5F5F5F"/>
      </a:lt2>
      <a:accent1>
        <a:srgbClr val="CC99FF"/>
      </a:accent1>
      <a:accent2>
        <a:srgbClr val="99CCCC"/>
      </a:accent2>
      <a:accent3>
        <a:srgbClr val="FFFFFF"/>
      </a:accent3>
      <a:accent4>
        <a:srgbClr val="000000"/>
      </a:accent4>
      <a:accent5>
        <a:srgbClr val="E2CAFF"/>
      </a:accent5>
      <a:accent6>
        <a:srgbClr val="8AB9B9"/>
      </a:accent6>
      <a:hlink>
        <a:srgbClr val="666699"/>
      </a:hlink>
      <a:folHlink>
        <a:srgbClr val="660066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14408</TotalTime>
  <Words>77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Eclipse</vt:lpstr>
      <vt:lpstr>Me llamo __________        Clase 701 la fecha es el 7 de diciembre del 2017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17 de marzo</dc:title>
  <dc:creator>Helen Zumaeta</dc:creator>
  <cp:lastModifiedBy>Helen Zumaeta</cp:lastModifiedBy>
  <cp:revision>52</cp:revision>
  <cp:lastPrinted>2014-12-01T16:58:18Z</cp:lastPrinted>
  <dcterms:created xsi:type="dcterms:W3CDTF">2011-03-15T20:01:16Z</dcterms:created>
  <dcterms:modified xsi:type="dcterms:W3CDTF">2017-12-07T17:42:28Z</dcterms:modified>
</cp:coreProperties>
</file>